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Y5yINGb7GN0tHzlrCLZ+pVwib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2b5cebc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3e2b5cebc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2b5cebc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3e2b5cebc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27655d6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3e27655d6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27655d6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3e27655d6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e27655d6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3e27655d6d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27655d6d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3e27655d6d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e27655d6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3e27655d6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27655d6d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3e27655d6d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e2b5ceb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3e2b5ceb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173250" y="1113275"/>
            <a:ext cx="67896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 Whether The Customer Will Be Buying Deposit Products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254996"/>
            <a:ext cx="4316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 </a:t>
            </a: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DataBank Squad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44" name="Google Shape;144;g13e2b5cebcb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3e2b5cebcb_0_21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3e2b5cebcb_0_21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Git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13e2b5cebcb_0_21"/>
          <p:cNvSpPr txBox="1"/>
          <p:nvPr/>
        </p:nvSpPr>
        <p:spPr>
          <a:xfrm>
            <a:off x="612002" y="777400"/>
            <a:ext cx="1025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B. Upload file notebook atau file pengerjaan lain pada repository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2" name="Google Shape;152;g13e2b5cebc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3e2b5cebcb_0_28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3e2b5cebcb_0_28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Git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13e2b5cebcb_0_28"/>
          <p:cNvSpPr txBox="1"/>
          <p:nvPr/>
        </p:nvSpPr>
        <p:spPr>
          <a:xfrm>
            <a:off x="612001" y="777400"/>
            <a:ext cx="871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C. Buat file README dengan ringkas pada repository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611995" y="777392"/>
            <a:ext cx="73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300"/>
              <a:buFont typeface="Montserrat"/>
              <a:buAutoNum type="alphaUcPeriod"/>
            </a:pPr>
            <a:r>
              <a:rPr b="1" i="0" lang="en-US" sz="23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Split Data Train &amp; Test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612000" y="1516663"/>
            <a:ext cx="104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Dataset dibagi 80% untuk training dan 20% untuk testing menggunakan train_test_split funcion</a:t>
            </a:r>
            <a:endParaRPr sz="1600"/>
          </a:p>
        </p:txBody>
      </p:sp>
      <p:sp>
        <p:nvSpPr>
          <p:cNvPr id="77" name="Google Shape;77;p3"/>
          <p:cNvSpPr txBox="1"/>
          <p:nvPr/>
        </p:nvSpPr>
        <p:spPr>
          <a:xfrm>
            <a:off x="612000" y="2561688"/>
            <a:ext cx="1047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Handling Imbalance Data With SMOTE</a:t>
            </a:r>
            <a:endParaRPr sz="1700"/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00" y="3520488"/>
            <a:ext cx="5224141" cy="250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00" y="2936800"/>
            <a:ext cx="91728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/>
          <p:cNvPicPr preferRelativeResize="0"/>
          <p:nvPr/>
        </p:nvPicPr>
        <p:blipFill rotWithShape="1">
          <a:blip r:embed="rId6">
            <a:alphaModFix/>
          </a:blip>
          <a:srcRect b="0" l="0" r="10530" t="0"/>
          <a:stretch/>
        </p:blipFill>
        <p:spPr>
          <a:xfrm>
            <a:off x="612000" y="1925750"/>
            <a:ext cx="10470600" cy="4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85" name="Google Shape;85;g13e27655d6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3e27655d6d_0_22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3e27655d6d_0_22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13e27655d6d_0_22"/>
          <p:cNvSpPr txBox="1"/>
          <p:nvPr/>
        </p:nvSpPr>
        <p:spPr>
          <a:xfrm>
            <a:off x="611995" y="777392"/>
            <a:ext cx="73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B.	Modeling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93" name="Google Shape;93;g13e27655d6d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3e27655d6d_0_34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3e27655d6d_0_34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g13e27655d6d_0_34"/>
          <p:cNvSpPr txBox="1"/>
          <p:nvPr/>
        </p:nvSpPr>
        <p:spPr>
          <a:xfrm>
            <a:off x="612002" y="777400"/>
            <a:ext cx="1033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.	Modeling Evaluation: Pemilihan dan Perhitungan Metrics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1" name="Google Shape;101;g13e27655d6d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3e27655d6d_0_46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3e27655d6d_0_46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g13e27655d6d_0_46"/>
          <p:cNvSpPr txBox="1"/>
          <p:nvPr/>
        </p:nvSpPr>
        <p:spPr>
          <a:xfrm>
            <a:off x="612002" y="777400"/>
            <a:ext cx="1038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.	Modeling Evaluation: Apakah model sudah best-fit?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09" name="Google Shape;109;g13e27655d6d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e27655d6d_0_82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3e27655d6d_0_82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g13e27655d6d_0_82"/>
          <p:cNvSpPr txBox="1"/>
          <p:nvPr/>
        </p:nvSpPr>
        <p:spPr>
          <a:xfrm>
            <a:off x="612002" y="777400"/>
            <a:ext cx="1038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E.	Hyperparameter Tuning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g13e27655d6d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00" y="1223800"/>
            <a:ext cx="63912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3e27655d6d_0_82"/>
          <p:cNvSpPr txBox="1"/>
          <p:nvPr/>
        </p:nvSpPr>
        <p:spPr>
          <a:xfrm>
            <a:off x="612000" y="4068675"/>
            <a:ext cx="1015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Setelah menggunakan metode k-fold cross validation dengan nilai 'k'=10 untuk hyperparameter tuning, ternyata model tersebut tidak mengalami kenaikan, hanya mengalami sedikit penurunan saja pada `ROC AUC Score` and `precision`.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Menandakan bahwa model hasil hyperparameter tuning </a:t>
            </a:r>
            <a:r>
              <a:rPr b="1" lang="en-US">
                <a:solidFill>
                  <a:schemeClr val="dk1"/>
                </a:solidFill>
              </a:rPr>
              <a:t>**tidak overfitting maupun underfitting**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9" name="Google Shape;119;g13e27655d6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3e27655d6d_0_58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3e27655d6d_0_58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3200"/>
              <a:buFont typeface="Montserrat"/>
              <a:buAutoNum type="arabicPeriod"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13e27655d6d_0_58"/>
          <p:cNvSpPr txBox="1"/>
          <p:nvPr/>
        </p:nvSpPr>
        <p:spPr>
          <a:xfrm>
            <a:off x="611995" y="777392"/>
            <a:ext cx="73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300"/>
              <a:buFont typeface="Montserrat"/>
              <a:buAutoNum type="alphaUcPeriod"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g13e27655d6d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00" y="1363382"/>
            <a:ext cx="8321782" cy="48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28" name="Google Shape;128;g13e27655d6d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3e27655d6d_0_70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3e27655d6d_0_70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	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g13e27655d6d_0_70"/>
          <p:cNvSpPr txBox="1"/>
          <p:nvPr/>
        </p:nvSpPr>
        <p:spPr>
          <a:xfrm>
            <a:off x="611995" y="777392"/>
            <a:ext cx="73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B. Feature Selection dari Feature Importance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36" name="Google Shape;136;g13e2b5cebc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3e2b5cebcb_0_0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3e2b5cebcb_0_0"/>
          <p:cNvSpPr txBox="1"/>
          <p:nvPr/>
        </p:nvSpPr>
        <p:spPr>
          <a:xfrm>
            <a:off x="611995" y="1923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.	Git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g13e2b5cebcb_0_0"/>
          <p:cNvSpPr txBox="1"/>
          <p:nvPr/>
        </p:nvSpPr>
        <p:spPr>
          <a:xfrm>
            <a:off x="611995" y="777392"/>
            <a:ext cx="735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300"/>
              <a:buFont typeface="Montserrat"/>
              <a:buAutoNum type="alphaUcPeriod"/>
            </a:pPr>
            <a:r>
              <a:rPr b="1" lang="en-US" sz="2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Buat repository git</a:t>
            </a:r>
            <a:endParaRPr b="1" i="0" sz="23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